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 showGuides="1">
      <p:cViewPr>
        <p:scale>
          <a:sx n="128" d="100"/>
          <a:sy n="128" d="100"/>
        </p:scale>
        <p:origin x="38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09A68B-CEB6-4F42-8CE8-F9327267C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4268F27-0219-234D-BD60-8DF59F8D1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689C86-E41D-AC4D-92E0-29A403A0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C4BA-6973-1E4A-9209-F374D1DE7BB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8894F7-5138-E741-A6FD-831F614D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9C45AD-7936-6244-AB9A-CB2CFD2A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FE85-6066-E140-815F-BFDE486A0C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38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3912A6-4C4E-FB47-BBF6-3595E74F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1FF0AD-0C91-114E-9878-E91DE5CD2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A240DF-E8C5-124D-A618-88AE28B4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C4BA-6973-1E4A-9209-F374D1DE7BB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7F8995-80B0-2B43-8F97-09A29495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A9F416-5E3A-984A-951B-F1F95DC0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FE85-6066-E140-815F-BFDE486A0C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57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006E7E6-0BA7-C04B-A5E3-F74E07AFC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8ADC4CB-78D5-6341-B425-79CFB0A9A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03F6C2-E329-AF43-9389-49E615396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C4BA-6973-1E4A-9209-F374D1DE7BB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CB8576-E08B-B845-BC9F-29BC32B2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89C40C-8825-3143-A095-ED4EC2AE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FE85-6066-E140-815F-BFDE486A0C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83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F9AE92-758C-3B4D-9F05-1F7B3C0B0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AC672B-F7D4-9948-B0DE-B493D7753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DFDAB4-C8F4-3348-9BB3-88060D2C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C4BA-6973-1E4A-9209-F374D1DE7BB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583749-1890-EA43-ACA4-906AE056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28B75C-828D-2A4A-B403-2CCD1CB1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FE85-6066-E140-815F-BFDE486A0C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417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632DA3-0AE3-8747-8EEB-A3883981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12E6DA-1201-8E44-916F-0208FD072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17F523-F5BF-7749-B11D-34DAD363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C4BA-6973-1E4A-9209-F374D1DE7BB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F11E6A-97A7-484A-B7C5-CAF96F59F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501319-E7ED-D349-8D7E-9B2F8545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FE85-6066-E140-815F-BFDE486A0C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72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3D2A4-6CF0-F247-AABC-41970E22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FC89EA-5F8C-F540-BE57-4CA1CC6ED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38B2D1-5317-5B44-946E-3FAB97F31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45F513-5015-0746-A2F9-40A04549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C4BA-6973-1E4A-9209-F374D1DE7BB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69810F-CBCA-1C44-BA92-4A27B80C9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6B16A2-CE55-0340-A695-4DE8EB0A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FE85-6066-E140-815F-BFDE486A0C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45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A91506-890A-D144-8A13-0F923B5A5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B4052A-CE63-C348-9D0F-A222ABE91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0CFE1BB-88D2-B849-8768-56886DF6D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1EEA0B9-9FE7-3741-AB0A-4AF0917F7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1AFF6F5-1B94-044C-B2FB-DF6CD0BDF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6F077B8-A552-E54F-9FDA-444D190F5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C4BA-6973-1E4A-9209-F374D1DE7BB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6949CBE-B54F-5346-9F0B-61D84AEC7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787AA2D-6BAD-3642-9305-3D1772BC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FE85-6066-E140-815F-BFDE486A0C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10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3A073C-7452-BE47-AB5B-051B9A79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9654933-98AE-1644-B959-4B1D9F6D0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C4BA-6973-1E4A-9209-F374D1DE7BB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8EA860-34BC-4548-994C-2917A4A7C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B495AA0-CF44-4144-8E52-07D21D52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FE85-6066-E140-815F-BFDE486A0C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61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205467-9A95-B946-9365-ED94E094C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C4BA-6973-1E4A-9209-F374D1DE7BB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2EA6D84-FDD3-7A42-9E2A-99456300F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4EF5FA-20B5-9C43-A7DC-F3F30752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FE85-6066-E140-815F-BFDE486A0C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16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4DF82E-CCA5-4548-A655-E9DE9783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53667A-4F0F-8D47-8EAA-E9EE3F3DB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5598612-4BED-1243-BDA3-F3C54D840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AEC372-8DC2-3F45-AAE5-98E2097D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C4BA-6973-1E4A-9209-F374D1DE7BB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F6795A-1C86-7740-A04B-21AF2F5A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D76318-98F1-8C46-A7A8-AA3891B3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FE85-6066-E140-815F-BFDE486A0C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3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4D26B2-30B1-D941-BE4B-6B551CC38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433A5CD-8FDC-6146-8EF1-6965FE021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51A8D8-AAF9-C440-82BB-D7B876259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5ED1BC-3ACC-3D45-BE9E-AC3CFC4B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C4BA-6973-1E4A-9209-F374D1DE7BB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025301-FD2D-7043-A283-D127733B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0140A7D-929F-FC44-BD83-8003B27A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FE85-6066-E140-815F-BFDE486A0C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55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8E5AA8A-0AA7-894C-949B-6A3A7E6F5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0884AE-E3A5-C945-98FF-DD6C71594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67B37F-2561-1448-8AD7-7A087FB53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3C4BA-6973-1E4A-9209-F374D1DE7BBA}" type="datetimeFigureOut">
              <a:rPr kumimoji="1" lang="ja-JP" altLang="en-US" smtClean="0"/>
              <a:t>2021/3/19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9E4D46-8981-9146-A74F-AE81CE9E3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C84184-21DD-1245-B59A-F85622575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5FE85-6066-E140-815F-BFDE486A0C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23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図 5" descr="白い家と教会の建物&#10;&#10;自動的に生成された説明">
            <a:extLst>
              <a:ext uri="{FF2B5EF4-FFF2-40B4-BE49-F238E27FC236}">
                <a16:creationId xmlns:a16="http://schemas.microsoft.com/office/drawing/2014/main" id="{88425E6A-0980-F548-828B-171032327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2A37058-0335-944D-AFA3-D5C247119B56}"/>
              </a:ext>
            </a:extLst>
          </p:cNvPr>
          <p:cNvSpPr/>
          <p:nvPr/>
        </p:nvSpPr>
        <p:spPr>
          <a:xfrm>
            <a:off x="8214074" y="138792"/>
            <a:ext cx="3807912" cy="207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195A18-913D-C54B-A514-8BA40FF7BA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056" y="302516"/>
            <a:ext cx="92392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EB85C58-2C37-5B4F-B0C8-E01C5FF8EE34}"/>
              </a:ext>
            </a:extLst>
          </p:cNvPr>
          <p:cNvPicPr>
            <a:picLocks noChangeAspect="1" noEditPoint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653" y="356599"/>
            <a:ext cx="1457951" cy="33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id="{1EC0F72C-EFC5-3B42-8387-2FE14299B105}"/>
              </a:ext>
            </a:extLst>
          </p:cNvPr>
          <p:cNvSpPr txBox="1">
            <a:spLocks noChangeAspect="1" noEditPoints="1" noChangeArrowheads="1" noChangeShapeType="1" noTextEdit="1"/>
          </p:cNvSpPr>
          <p:nvPr/>
        </p:nvSpPr>
        <p:spPr bwMode="auto">
          <a:xfrm>
            <a:off x="9119265" y="195566"/>
            <a:ext cx="857095" cy="21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ja-JP" sz="700" kern="100"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公立大学法人</a:t>
            </a:r>
            <a:endParaRPr lang="ja-JP" sz="1050" kern="100">
              <a:effectLst/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DA90D5B-EABD-CF4D-ABB4-D4C46D39F5FD}"/>
              </a:ext>
            </a:extLst>
          </p:cNvPr>
          <p:cNvSpPr txBox="1"/>
          <p:nvPr/>
        </p:nvSpPr>
        <p:spPr>
          <a:xfrm>
            <a:off x="9259910" y="642179"/>
            <a:ext cx="2495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400" b="1">
                <a:latin typeface="MS PGothic" panose="020B0600070205080204" pitchFamily="34" charset="-128"/>
                <a:ea typeface="MS PGothic" panose="020B0600070205080204" pitchFamily="34" charset="-128"/>
              </a:rPr>
              <a:t>○○学部○○学科</a:t>
            </a:r>
            <a:endParaRPr kumimoji="1" lang="en-US" altLang="ja-JP" sz="14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r"/>
            <a:r>
              <a:rPr lang="ja-JP" altLang="en-US" sz="1400" b="1">
                <a:latin typeface="MS PGothic" panose="020B0600070205080204" pitchFamily="34" charset="-128"/>
                <a:ea typeface="MS PGothic" panose="020B0600070205080204" pitchFamily="34" charset="-128"/>
              </a:rPr>
              <a:t>教授</a:t>
            </a:r>
            <a:endParaRPr lang="en-US" altLang="ja-JP" sz="1400" b="1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r"/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県</a:t>
            </a:r>
            <a:r>
              <a:rPr lang="en-US" altLang="ja-JP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大　花</a:t>
            </a:r>
            <a:r>
              <a:rPr lang="en-US" altLang="ja-JP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 </a:t>
            </a:r>
            <a:r>
              <a:rPr lang="ja-JP" altLang="en-US" sz="2800" b="1">
                <a:latin typeface="MS PGothic" panose="020B0600070205080204" pitchFamily="34" charset="-128"/>
                <a:ea typeface="MS PGothic" panose="020B0600070205080204" pitchFamily="34" charset="-128"/>
              </a:rPr>
              <a:t>子</a:t>
            </a:r>
            <a:endParaRPr kumimoji="1" lang="ja-JP" altLang="en-US" sz="2800" b="1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2" name="テキスト ボックス 2">
            <a:extLst>
              <a:ext uri="{FF2B5EF4-FFF2-40B4-BE49-F238E27FC236}">
                <a16:creationId xmlns:a16="http://schemas.microsoft.com/office/drawing/2014/main" id="{BD796EE9-D6C4-CB43-885F-1F49A2FB075F}"/>
              </a:ext>
            </a:extLst>
          </p:cNvPr>
          <p:cNvSpPr txBox="1">
            <a:spLocks noChangeAspect="1" noEditPoints="1" noChangeArrowheads="1" noChangeShapeType="1" noTextEdit="1"/>
          </p:cNvSpPr>
          <p:nvPr/>
        </p:nvSpPr>
        <p:spPr bwMode="auto">
          <a:xfrm>
            <a:off x="9301649" y="1523482"/>
            <a:ext cx="2453494" cy="60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lnSpc>
                <a:spcPts val="880"/>
              </a:lnSpc>
            </a:pPr>
            <a:r>
              <a:rPr lang="ja-JP" sz="900" b="1" kern="1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〒</a:t>
            </a:r>
            <a:r>
              <a:rPr lang="en-US" sz="900" b="1" kern="1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522-8533 </a:t>
            </a:r>
            <a:r>
              <a:rPr lang="ja-JP" sz="900" b="1" kern="10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滋賀県彦根市八坂町</a:t>
            </a:r>
            <a:r>
              <a:rPr lang="en-US" sz="900" b="1" kern="1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2500</a:t>
            </a:r>
            <a:endParaRPr lang="ja-JP" sz="900" b="1" kern="10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>
              <a:lnSpc>
                <a:spcPts val="880"/>
              </a:lnSpc>
            </a:pPr>
            <a:r>
              <a:rPr lang="en-US" sz="900" b="1" kern="1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TEL.0749-28-82XX</a:t>
            </a:r>
            <a:endParaRPr lang="ja-JP" sz="900" b="1" kern="10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>
              <a:lnSpc>
                <a:spcPts val="880"/>
              </a:lnSpc>
            </a:pPr>
            <a:r>
              <a:rPr lang="en-US" sz="900" b="1" kern="1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FAX.0749-28-82XX</a:t>
            </a:r>
            <a:endParaRPr lang="ja-JP" sz="900" b="1" kern="10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>
              <a:lnSpc>
                <a:spcPts val="880"/>
              </a:lnSpc>
            </a:pPr>
            <a:r>
              <a:rPr lang="en-US" sz="900" b="1" kern="100" dirty="0" err="1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E-mail:</a:t>
            </a:r>
            <a:r>
              <a:rPr lang="en-US" sz="900" b="1" kern="100" dirty="0" err="1"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xxxxx</a:t>
            </a:r>
            <a:r>
              <a:rPr lang="en-US" sz="900" b="1" kern="100" dirty="0" err="1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@xxx.usp.ac.jp</a:t>
            </a:r>
            <a:endParaRPr lang="ja-JP" sz="900" b="1" kern="10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r">
              <a:lnSpc>
                <a:spcPts val="880"/>
              </a:lnSpc>
            </a:pPr>
            <a:r>
              <a:rPr lang="en-US" sz="900" b="1" kern="100" dirty="0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URL http://</a:t>
            </a:r>
            <a:r>
              <a:rPr lang="en-US" sz="900" b="1" kern="100" dirty="0" err="1">
                <a:effectLst/>
                <a:latin typeface="MS PGothic" panose="020B0600070205080204" pitchFamily="34" charset="-128"/>
                <a:ea typeface="MS PGothic" panose="020B0600070205080204" pitchFamily="34" charset="-128"/>
                <a:cs typeface="Arial" panose="020B0604020202020204" pitchFamily="34" charset="0"/>
              </a:rPr>
              <a:t>www.usp.ac.jp</a:t>
            </a:r>
            <a:endParaRPr lang="ja-JP" sz="900" b="1" kern="100">
              <a:effectLst/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4" name="図 13" descr="QR コード&#10;&#10;自動的に生成された説明">
            <a:extLst>
              <a:ext uri="{FF2B5EF4-FFF2-40B4-BE49-F238E27FC236}">
                <a16:creationId xmlns:a16="http://schemas.microsoft.com/office/drawing/2014/main" id="{76F91297-641F-4F4E-8CF8-4066DF6D9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7036" y="2651264"/>
            <a:ext cx="1065972" cy="1065972"/>
          </a:xfrm>
          <a:prstGeom prst="rect">
            <a:avLst/>
          </a:prstGeom>
        </p:spPr>
      </p:pic>
      <p:pic>
        <p:nvPicPr>
          <p:cNvPr id="15" name="図 14" descr="QR コード&#10;&#10;自動的に生成された説明">
            <a:extLst>
              <a:ext uri="{FF2B5EF4-FFF2-40B4-BE49-F238E27FC236}">
                <a16:creationId xmlns:a16="http://schemas.microsoft.com/office/drawing/2014/main" id="{46D3CCE8-25A0-0846-8CB9-F5F9D9EFD8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8898" y="2472358"/>
            <a:ext cx="1095789" cy="1095789"/>
          </a:xfrm>
          <a:prstGeom prst="rect">
            <a:avLst/>
          </a:prstGeom>
        </p:spPr>
      </p:pic>
      <p:pic>
        <p:nvPicPr>
          <p:cNvPr id="16" name="Picture 2" descr="f_logo_RGB-Hex-Blue_512">
            <a:extLst>
              <a:ext uri="{FF2B5EF4-FFF2-40B4-BE49-F238E27FC236}">
                <a16:creationId xmlns:a16="http://schemas.microsoft.com/office/drawing/2014/main" id="{2FF13E68-DA9D-694C-B02A-BDF1784E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598" y="2643807"/>
            <a:ext cx="1083367" cy="108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nstagram_AppIcon_Aug2017">
            <a:extLst>
              <a:ext uri="{FF2B5EF4-FFF2-40B4-BE49-F238E27FC236}">
                <a16:creationId xmlns:a16="http://schemas.microsoft.com/office/drawing/2014/main" id="{9E56A0AE-5D99-1544-A4DF-DCEE7A631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4" y="2478155"/>
            <a:ext cx="1046922" cy="10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E2BF9B0-508B-FE42-8390-88740CD442E4}"/>
              </a:ext>
            </a:extLst>
          </p:cNvPr>
          <p:cNvSpPr txBox="1"/>
          <p:nvPr/>
        </p:nvSpPr>
        <p:spPr>
          <a:xfrm>
            <a:off x="149087" y="129208"/>
            <a:ext cx="330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>
                <a:solidFill>
                  <a:srgbClr val="FFFF00"/>
                </a:solidFill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</a:rPr>
              <a:t>開学</a:t>
            </a:r>
            <a:r>
              <a:rPr kumimoji="1" lang="en-US" altLang="ja-JP" sz="3200" dirty="0">
                <a:solidFill>
                  <a:srgbClr val="FFFF00"/>
                </a:solidFill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</a:rPr>
              <a:t>25</a:t>
            </a:r>
            <a:r>
              <a:rPr kumimoji="1" lang="ja-JP" altLang="en-US" sz="3200">
                <a:solidFill>
                  <a:srgbClr val="FFFF00"/>
                </a:solidFill>
                <a:latin typeface="Toppan Bunkyu Midashi Gothic Extrabold" panose="020B0900000000000000" pitchFamily="34" charset="-128"/>
                <a:ea typeface="Toppan Bunkyu Midashi Gothic Extrabold" panose="020B0900000000000000" pitchFamily="34" charset="-128"/>
              </a:rPr>
              <a:t>周年記念</a:t>
            </a:r>
          </a:p>
        </p:txBody>
      </p:sp>
    </p:spTree>
    <p:extLst>
      <p:ext uri="{BB962C8B-B14F-4D97-AF65-F5344CB8AC3E}">
        <p14:creationId xmlns:p14="http://schemas.microsoft.com/office/powerpoint/2010/main" val="210932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図 5" descr="白い家と教会の建物&#10;&#10;自動的に生成された説明">
            <a:extLst>
              <a:ext uri="{FF2B5EF4-FFF2-40B4-BE49-F238E27FC236}">
                <a16:creationId xmlns:a16="http://schemas.microsoft.com/office/drawing/2014/main" id="{88425E6A-0980-F548-828B-171032327C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B6CA8E2-5E07-7545-84B7-169EE79EBC8B}"/>
              </a:ext>
            </a:extLst>
          </p:cNvPr>
          <p:cNvSpPr/>
          <p:nvPr/>
        </p:nvSpPr>
        <p:spPr>
          <a:xfrm>
            <a:off x="8214074" y="138792"/>
            <a:ext cx="3807912" cy="207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A996297-FB0E-D84B-B41A-8F3B73760A8C}"/>
              </a:ext>
            </a:extLst>
          </p:cNvPr>
          <p:cNvSpPr txBox="1"/>
          <p:nvPr/>
        </p:nvSpPr>
        <p:spPr>
          <a:xfrm>
            <a:off x="8622405" y="583709"/>
            <a:ext cx="296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latin typeface="MS PGothic" panose="020B0600070205080204" pitchFamily="34" charset="-128"/>
                <a:ea typeface="MS PGothic" panose="020B0600070205080204" pitchFamily="34" charset="-128"/>
              </a:rPr>
              <a:t>Hanako KENDAI</a:t>
            </a:r>
            <a:endParaRPr kumimoji="1" lang="ja-JP" altLang="en-US" sz="2800" b="1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7982D89-E975-534D-8812-4DA8922E2E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056" y="315045"/>
            <a:ext cx="2545753" cy="27154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テキスト ボックス 2">
            <a:extLst>
              <a:ext uri="{FF2B5EF4-FFF2-40B4-BE49-F238E27FC236}">
                <a16:creationId xmlns:a16="http://schemas.microsoft.com/office/drawing/2014/main" id="{54A7845B-2EBB-C04D-8618-A16E3BA043B7}"/>
              </a:ext>
            </a:extLst>
          </p:cNvPr>
          <p:cNvSpPr txBox="1">
            <a:spLocks noChangeAspect="1" noEditPoints="1" noChangeArrowheads="1" noChangeShapeType="1" noTextEdit="1"/>
          </p:cNvSpPr>
          <p:nvPr/>
        </p:nvSpPr>
        <p:spPr bwMode="auto">
          <a:xfrm>
            <a:off x="8836792" y="1582781"/>
            <a:ext cx="2534281" cy="71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ts val="1000"/>
              </a:lnSpc>
            </a:pPr>
            <a:r>
              <a:rPr lang="en-US" sz="700" b="1" kern="100" dirty="0"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2500, </a:t>
            </a:r>
            <a:r>
              <a:rPr lang="en-US" sz="700" b="1" kern="100" dirty="0" err="1"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Hassaka-cho</a:t>
            </a:r>
            <a:r>
              <a:rPr lang="en-US" sz="700" b="1" kern="100" dirty="0"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700" b="1" kern="100" dirty="0" err="1"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Hikone</a:t>
            </a:r>
            <a:r>
              <a:rPr lang="en-US" sz="700" b="1" kern="100" dirty="0"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-City, Shiga 522-8533</a:t>
            </a:r>
            <a:r>
              <a:rPr lang="en-US" sz="700" b="1" kern="100" dirty="0"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sz="700" b="1" kern="100" dirty="0"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Japan</a:t>
            </a:r>
            <a:endParaRPr lang="ja-JP" sz="700" b="1" kern="100">
              <a:effectLst/>
              <a:latin typeface="Arial" panose="020B0604020202020204" pitchFamily="34" charset="0"/>
              <a:ea typeface="ＭＳ 明朝" panose="02020609040205080304" pitchFamily="49" charset="-128"/>
              <a:cs typeface="Arial" panose="020B0604020202020204" pitchFamily="34" charset="0"/>
            </a:endParaRPr>
          </a:p>
          <a:p>
            <a:pPr algn="ctr">
              <a:lnSpc>
                <a:spcPts val="1000"/>
              </a:lnSpc>
            </a:pPr>
            <a:r>
              <a:rPr lang="en-US" sz="700" b="1" kern="100" dirty="0"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Phone </a:t>
            </a:r>
            <a:r>
              <a:rPr lang="en-US" sz="700" b="1" kern="100" dirty="0"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:+81-749-28-82XX. FAX:+81-749-28-82XX</a:t>
            </a:r>
            <a:endParaRPr lang="ja-JP" sz="700" b="1" kern="100">
              <a:effectLst/>
              <a:latin typeface="Arial" panose="020B0604020202020204" pitchFamily="34" charset="0"/>
              <a:ea typeface="ＭＳ 明朝" panose="02020609040205080304" pitchFamily="49" charset="-128"/>
              <a:cs typeface="Arial" panose="020B0604020202020204" pitchFamily="34" charset="0"/>
            </a:endParaRPr>
          </a:p>
          <a:p>
            <a:pPr algn="ctr">
              <a:lnSpc>
                <a:spcPts val="1000"/>
              </a:lnSpc>
            </a:pPr>
            <a:r>
              <a:rPr lang="en-US" sz="700" b="1" kern="100" dirty="0"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E-mail </a:t>
            </a:r>
            <a:r>
              <a:rPr lang="en-US" sz="700" b="1" kern="100" dirty="0" err="1"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xxxx@xxx.usp.ac.jp</a:t>
            </a:r>
            <a:endParaRPr lang="ja-JP" sz="700" b="1" kern="100">
              <a:effectLst/>
              <a:latin typeface="Arial" panose="020B0604020202020204" pitchFamily="34" charset="0"/>
              <a:ea typeface="ＭＳ 明朝" panose="02020609040205080304" pitchFamily="49" charset="-128"/>
              <a:cs typeface="Arial" panose="020B0604020202020204" pitchFamily="34" charset="0"/>
            </a:endParaRPr>
          </a:p>
          <a:p>
            <a:pPr algn="ctr">
              <a:lnSpc>
                <a:spcPts val="1000"/>
              </a:lnSpc>
            </a:pPr>
            <a:r>
              <a:rPr lang="en-US" sz="700" b="1" kern="100" dirty="0"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URL http://</a:t>
            </a:r>
            <a:r>
              <a:rPr lang="en-US" sz="700" b="1" kern="100" dirty="0" err="1">
                <a:effectLst/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www.usp.ac.jp</a:t>
            </a:r>
            <a:endParaRPr lang="ja-JP" sz="700" b="1" kern="100">
              <a:effectLst/>
              <a:latin typeface="Arial" panose="020B0604020202020204" pitchFamily="34" charset="0"/>
              <a:ea typeface="ＭＳ 明朝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07598F5-F112-5C41-A383-3023F716691B}"/>
              </a:ext>
            </a:extLst>
          </p:cNvPr>
          <p:cNvSpPr txBox="1"/>
          <p:nvPr/>
        </p:nvSpPr>
        <p:spPr>
          <a:xfrm>
            <a:off x="8774188" y="1023871"/>
            <a:ext cx="26594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pPr algn="ctr"/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Department of XXXXX</a:t>
            </a:r>
          </a:p>
          <a:p>
            <a:pPr algn="ctr"/>
            <a:r>
              <a:rPr kumimoji="1"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School of XXXXX</a:t>
            </a:r>
            <a:endParaRPr kumimoji="1" lang="ja-JP" altLang="en-US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図 18" descr="QR コード&#10;&#10;自動的に生成された説明">
            <a:extLst>
              <a:ext uri="{FF2B5EF4-FFF2-40B4-BE49-F238E27FC236}">
                <a16:creationId xmlns:a16="http://schemas.microsoft.com/office/drawing/2014/main" id="{54AF05CC-757E-604C-95ED-64759D6E5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7036" y="2651264"/>
            <a:ext cx="1065972" cy="1065972"/>
          </a:xfrm>
          <a:prstGeom prst="rect">
            <a:avLst/>
          </a:prstGeom>
        </p:spPr>
      </p:pic>
      <p:pic>
        <p:nvPicPr>
          <p:cNvPr id="21" name="図 20" descr="QR コード&#10;&#10;自動的に生成された説明">
            <a:extLst>
              <a:ext uri="{FF2B5EF4-FFF2-40B4-BE49-F238E27FC236}">
                <a16:creationId xmlns:a16="http://schemas.microsoft.com/office/drawing/2014/main" id="{8A8949D0-67F1-2147-BFEB-7816F2576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898" y="2472358"/>
            <a:ext cx="1095789" cy="1095789"/>
          </a:xfrm>
          <a:prstGeom prst="rect">
            <a:avLst/>
          </a:prstGeom>
        </p:spPr>
      </p:pic>
      <p:pic>
        <p:nvPicPr>
          <p:cNvPr id="1026" name="Picture 2" descr="f_logo_RGB-Hex-Blue_512">
            <a:extLst>
              <a:ext uri="{FF2B5EF4-FFF2-40B4-BE49-F238E27FC236}">
                <a16:creationId xmlns:a16="http://schemas.microsoft.com/office/drawing/2014/main" id="{7B6EAD72-2C8D-3040-AFA5-0FF576DF5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598" y="2643807"/>
            <a:ext cx="1083367" cy="108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agram_AppIcon_Aug2017">
            <a:extLst>
              <a:ext uri="{FF2B5EF4-FFF2-40B4-BE49-F238E27FC236}">
                <a16:creationId xmlns:a16="http://schemas.microsoft.com/office/drawing/2014/main" id="{72D6E43D-7367-F64E-8407-588A03B71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4" y="2478155"/>
            <a:ext cx="1046922" cy="10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F692215-EB2C-3649-ABB4-3A0153790221}"/>
              </a:ext>
            </a:extLst>
          </p:cNvPr>
          <p:cNvSpPr/>
          <p:nvPr/>
        </p:nvSpPr>
        <p:spPr>
          <a:xfrm>
            <a:off x="242416" y="153265"/>
            <a:ext cx="5583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>
                <a:solidFill>
                  <a:srgbClr val="FFFF00"/>
                </a:solidFill>
              </a:rPr>
              <a:t>25</a:t>
            </a:r>
            <a:r>
              <a:rPr lang="ja-JP" altLang="en-US" sz="3200">
                <a:solidFill>
                  <a:srgbClr val="FFFF00"/>
                </a:solidFill>
              </a:rPr>
              <a:t>𝖙𝖍 𝕬𝖓𝖓𝖎𝖛𝖊𝖗𝖘𝖆𝖗𝖞 𝖔𝖋 𝖔𝖕𝖊𝖓𝖎𝖓𝖌</a:t>
            </a:r>
          </a:p>
        </p:txBody>
      </p:sp>
    </p:spTree>
    <p:extLst>
      <p:ext uri="{BB962C8B-B14F-4D97-AF65-F5344CB8AC3E}">
        <p14:creationId xmlns:p14="http://schemas.microsoft.com/office/powerpoint/2010/main" val="3413881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101</Words>
  <Application>Microsoft Macintosh PowerPoint</Application>
  <PresentationFormat>ワイド画面</PresentationFormat>
  <Paragraphs>19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MS PGothic</vt:lpstr>
      <vt:lpstr>Toppan Bunkyu Midashi Gothic Extrabold</vt:lpstr>
      <vt:lpstr>游ゴシック</vt:lpstr>
      <vt:lpstr>游ゴシック Light</vt:lpstr>
      <vt:lpstr>Arial</vt:lpstr>
      <vt:lpstr>Century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山根　浩二</dc:creator>
  <cp:lastModifiedBy>山根　浩二</cp:lastModifiedBy>
  <cp:revision>6</cp:revision>
  <dcterms:created xsi:type="dcterms:W3CDTF">2021-03-19T01:23:59Z</dcterms:created>
  <dcterms:modified xsi:type="dcterms:W3CDTF">2021-03-19T02:16:25Z</dcterms:modified>
</cp:coreProperties>
</file>